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56" r:id="rId3"/>
    <p:sldId id="257" r:id="rId4"/>
    <p:sldId id="258" r:id="rId5"/>
    <p:sldId id="259" r:id="rId6"/>
    <p:sldId id="267" r:id="rId7"/>
    <p:sldId id="268" r:id="rId8"/>
    <p:sldId id="269" r:id="rId9"/>
    <p:sldId id="261" r:id="rId10"/>
    <p:sldId id="262" r:id="rId11"/>
    <p:sldId id="270" r:id="rId12"/>
    <p:sldId id="271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39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19.10.2020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19.10.2020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19.10.2020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19.10.2020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25498" y="4595018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>
                <a:solidFill>
                  <a:srgbClr val="FF0000"/>
                </a:solidFill>
                <a:latin typeface="Bahnschrift SemiBold Condensed" pitchFamily="34" charset="0"/>
              </a:rPr>
              <a:t>Нетрадиционные техники рисования как средство развития творческих способностей младшего школьного возраста</a:t>
            </a:r>
            <a:endParaRPr lang="ru-RU" dirty="0">
              <a:solidFill>
                <a:srgbClr val="FF0000"/>
              </a:solidFill>
              <a:latin typeface="Bahnschrift SemiBold Condensed" pitchFamily="34" charset="0"/>
            </a:endParaRPr>
          </a:p>
        </p:txBody>
      </p:sp>
      <p:pic>
        <p:nvPicPr>
          <p:cNvPr id="1026" name="Picture 2" descr="C:\Users\Алинчик\Desktop\hello_html_389a3969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6783" y="-5109"/>
            <a:ext cx="9174163" cy="47302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6628295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Алинчик\Desktop\abstract-watercolor-rainbow-circles-olga-shvartsur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024"/>
          <a:stretch/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 descr="C:\Users\Алинчик\Desktop\29-09-2020_00-01-48\20200928_123036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64" r="17259"/>
          <a:stretch/>
        </p:blipFill>
        <p:spPr bwMode="auto">
          <a:xfrm>
            <a:off x="148296" y="728700"/>
            <a:ext cx="8873697" cy="54006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166673659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Алинчик\Desktop\abstract-watercolor-rainbow-circles-olga-shvartsur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024"/>
          <a:stretch/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C:\Users\Алинчик\Desktop\30-09-2020_13-46-24\20200930_13334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88" y="1196752"/>
            <a:ext cx="9007421" cy="415967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175777295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Алинчик\Desktop\abstract-watercolor-rainbow-circles-olga-shvartsur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024"/>
          <a:stretch/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C:\Users\Алинчик\Desktop\30-09-2020_13-46-24\20200930_13335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13" y="1340768"/>
            <a:ext cx="9043772" cy="417646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17577729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Алинчик\Desktop\abstract-watercolor-rainbow-circles-olga-shvartsur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024"/>
          <a:stretch/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Алинчик\Desktop\29-09-2020_00-01-48\20200923_124630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662" r="16550"/>
          <a:stretch/>
        </p:blipFill>
        <p:spPr bwMode="auto">
          <a:xfrm>
            <a:off x="224928" y="1483358"/>
            <a:ext cx="8645115" cy="389128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13838267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Алинчик\Desktop\abstract-watercolor-rainbow-circles-olga-shvartsur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024"/>
          <a:stretch/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C:\Users\Алинчик\Desktop\29-09-2020_00-01-48\20200908_114808(0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7" y="1355626"/>
            <a:ext cx="8387891" cy="387357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25911218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Алинчик\Desktop\abstract-watercolor-rainbow-circles-olga-shvartsur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024"/>
          <a:stretch/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291591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Техники нетрадиционного рисования: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199" y="1939571"/>
            <a:ext cx="8229600" cy="4525963"/>
          </a:xfrm>
          <a:solidFill>
            <a:schemeClr val="accent4">
              <a:lumMod val="20000"/>
              <a:lumOff val="80000"/>
            </a:schemeClr>
          </a:solidFill>
          <a:ln w="57150">
            <a:solidFill>
              <a:schemeClr val="bg1"/>
            </a:solidFill>
          </a:ln>
        </p:spPr>
        <p:txBody>
          <a:bodyPr>
            <a:normAutofit fontScale="92500" lnSpcReduction="20000"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Рисунки штрихом</a:t>
            </a:r>
          </a:p>
          <a:p>
            <a:r>
              <a:rPr lang="ru-RU" b="1" dirty="0" err="1" smtClean="0">
                <a:solidFill>
                  <a:srgbClr val="002060"/>
                </a:solidFill>
              </a:rPr>
              <a:t>Кляксография</a:t>
            </a:r>
            <a:endParaRPr lang="ru-RU" b="1" dirty="0" smtClean="0">
              <a:solidFill>
                <a:srgbClr val="002060"/>
              </a:solidFill>
            </a:endParaRPr>
          </a:p>
          <a:p>
            <a:r>
              <a:rPr lang="ru-RU" b="1" dirty="0" smtClean="0">
                <a:solidFill>
                  <a:srgbClr val="002060"/>
                </a:solidFill>
              </a:rPr>
              <a:t>Рисунки по сырой бумаге</a:t>
            </a:r>
          </a:p>
          <a:p>
            <a:r>
              <a:rPr lang="ru-RU" b="1" dirty="0" err="1" smtClean="0">
                <a:solidFill>
                  <a:srgbClr val="002060"/>
                </a:solidFill>
              </a:rPr>
              <a:t>Пластилиногрфия</a:t>
            </a:r>
            <a:endParaRPr lang="ru-RU" b="1" dirty="0" smtClean="0">
              <a:solidFill>
                <a:srgbClr val="002060"/>
              </a:solidFill>
            </a:endParaRPr>
          </a:p>
          <a:p>
            <a:r>
              <a:rPr lang="ru-RU" b="1" dirty="0" smtClean="0">
                <a:solidFill>
                  <a:srgbClr val="002060"/>
                </a:solidFill>
              </a:rPr>
              <a:t>Использование восковых мелков или свечи</a:t>
            </a:r>
          </a:p>
          <a:p>
            <a:r>
              <a:rPr lang="ru-RU" b="1" dirty="0" err="1" smtClean="0">
                <a:solidFill>
                  <a:srgbClr val="002060"/>
                </a:solidFill>
              </a:rPr>
              <a:t>Набрызг</a:t>
            </a:r>
            <a:endParaRPr lang="ru-RU" b="1" dirty="0" smtClean="0">
              <a:solidFill>
                <a:srgbClr val="002060"/>
              </a:solidFill>
            </a:endParaRPr>
          </a:p>
          <a:p>
            <a:r>
              <a:rPr lang="ru-RU" b="1" dirty="0" err="1" smtClean="0">
                <a:solidFill>
                  <a:srgbClr val="002060"/>
                </a:solidFill>
              </a:rPr>
              <a:t>Ниткография</a:t>
            </a:r>
            <a:endParaRPr lang="ru-RU" b="1" dirty="0" smtClean="0">
              <a:solidFill>
                <a:srgbClr val="002060"/>
              </a:solidFill>
            </a:endParaRPr>
          </a:p>
          <a:p>
            <a:r>
              <a:rPr lang="ru-RU" b="1" dirty="0" smtClean="0">
                <a:solidFill>
                  <a:srgbClr val="002060"/>
                </a:solidFill>
              </a:rPr>
              <a:t>Рисование мыльными пузырями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rgbClr val="002060"/>
                </a:solidFill>
              </a:rPr>
              <a:t>и многое другое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4098" name="Picture 2" descr="C:\Users\Алинчик\Desktop\29-09-2020_00-19-03\Screenshot_20200929-001715_WhatsApp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475" t="37027" b="37080"/>
          <a:stretch/>
        </p:blipFill>
        <p:spPr bwMode="auto">
          <a:xfrm>
            <a:off x="5605446" y="1596466"/>
            <a:ext cx="2135856" cy="191644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6" name="Picture 5" descr="C:\Users\Алинчик\Desktop\f7a9f055905e0b376bce0345821c7e22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422"/>
          <a:stretch/>
        </p:blipFill>
        <p:spPr bwMode="auto">
          <a:xfrm>
            <a:off x="7264320" y="4474590"/>
            <a:ext cx="1609087" cy="212140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026" name="Picture 2" descr="C:\Users\Алинчик\Desktop\s1200 (4)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32656"/>
            <a:ext cx="1559442" cy="129206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027" name="Picture 3" descr="C:\Users\Алинчик\Desktop\SAM_1485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1267" y="978686"/>
            <a:ext cx="1732140" cy="119128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028" name="Picture 4" descr="C:\Users\Алинчик\Desktop\viewImage.php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380"/>
          <a:stretch/>
        </p:blipFill>
        <p:spPr bwMode="auto">
          <a:xfrm>
            <a:off x="7932835" y="2550674"/>
            <a:ext cx="1076843" cy="119675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2630187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Алинчик\Desktop\abstract-watercolor-rainbow-circles-olga-shvartsur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024"/>
          <a:stretch/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Ниткография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:\Users\Алинчик\Desktop\29-09-2020_00-01-48\20200928_12302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039" y="1772816"/>
            <a:ext cx="8731919" cy="403244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28810828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Алинчик\Desktop\abstract-watercolor-rainbow-circles-olga-shvartsur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024"/>
          <a:stretch/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Алинчик\Desktop\30-09-2020_13-46-24\20200930_12302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041" y="1412776"/>
            <a:ext cx="8731916" cy="403244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17577729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Алинчик\Desktop\abstract-watercolor-rainbow-circles-olga-shvartsur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024"/>
          <a:stretch/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Алинчик\Desktop\30-09-2020_13-46-24\20200930_12303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076" y="1484784"/>
            <a:ext cx="8887846" cy="410445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175777295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Алинчик\Desktop\abstract-watercolor-rainbow-circles-olga-shvartsur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024"/>
          <a:stretch/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C:\Users\Алинчик\Desktop\30-09-2020_13-46-24\20200930_123045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56" r="17778"/>
          <a:stretch/>
        </p:blipFill>
        <p:spPr bwMode="auto">
          <a:xfrm>
            <a:off x="431539" y="636257"/>
            <a:ext cx="8280920" cy="558548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175777295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Алинчик\Desktop\abstract-watercolor-rainbow-circles-olga-shvartsur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024"/>
          <a:stretch/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C:\Users\Алинчик\Desktop\29-09-2020_00-01-48\20200928_123027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79" r="16585"/>
          <a:stretch/>
        </p:blipFill>
        <p:spPr bwMode="auto">
          <a:xfrm>
            <a:off x="179512" y="512676"/>
            <a:ext cx="8820438" cy="583264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237738286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93</TotalTime>
  <Words>37</Words>
  <Application>Microsoft Office PowerPoint</Application>
  <PresentationFormat>Экран (4:3)</PresentationFormat>
  <Paragraphs>12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Презентация PowerPoint</vt:lpstr>
      <vt:lpstr>Презентация PowerPoint</vt:lpstr>
      <vt:lpstr>Презентация PowerPoint</vt:lpstr>
      <vt:lpstr>Техники нетрадиционного рисования:</vt:lpstr>
      <vt:lpstr>Ниткография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Алинчик</dc:creator>
  <cp:lastModifiedBy>Пользователь</cp:lastModifiedBy>
  <cp:revision>12</cp:revision>
  <dcterms:created xsi:type="dcterms:W3CDTF">2020-09-28T20:23:07Z</dcterms:created>
  <dcterms:modified xsi:type="dcterms:W3CDTF">2020-10-19T11:10:42Z</dcterms:modified>
</cp:coreProperties>
</file>